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97" r:id="rId3"/>
    <p:sldId id="288" r:id="rId4"/>
    <p:sldId id="289" r:id="rId5"/>
    <p:sldId id="291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92" r:id="rId19"/>
    <p:sldId id="275" r:id="rId20"/>
    <p:sldId id="276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A3538-3E50-4CBB-AF4C-88A3AA74E1A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068B-FDC6-4860-A6DD-4AA4CB1ED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ACC4-6D9B-4118-A023-264B436AE2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FAD4F-EF83-4D9F-9067-040E4718F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  সকল শিক্ষার্থীবৃন্দ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 descr="ani. pic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5562600"/>
            <a:ext cx="1238250" cy="1295400"/>
          </a:xfrm>
          <a:prstGeom prst="rect">
            <a:avLst/>
          </a:prstGeom>
        </p:spPr>
      </p:pic>
      <p:pic>
        <p:nvPicPr>
          <p:cNvPr id="9" name="Picture 8" descr="ani. pic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5562600"/>
            <a:ext cx="123825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রুশ ফেডারেশনঃ ইহা বিশ্বের ৩য় বৃহত্তম গম উৎপাদনকারী দেশ। যা ২০১১ সালে ৬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.17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কোটি মেঃ টন গম উৎপাদন করে। শীতের তীব্রতা বেশি হওয়ার জন্য এদেশে বসন্তকালে গমের চাষ বেশি হয়ে থাকে । ভলগা নদীর অববাহিকা, আমুর নদীর অববাহিকা, ইউরাল অঞ্চল, দক্ষিন সাইবেরিয়া প্রভৃতি অঞ্চলে গম উৎপাদন হয়ে থাকে।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m ras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95600"/>
            <a:ext cx="5276850" cy="380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যুক্তরাষ্ট্রঃ ইহা বিশ্বের ৪র্থ বৃহত্তম দেশ। যা ২০১১ সালে ৬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.03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 কোটি মেঃ টন গম উৎপাদন করে। এদেশের প্রেইরি তৃনভূমি ও চারনোজেম মৃত্তিকা বলয়। লোহিত নদী উপত্যকায় গম উৎপাদন হয়ে থাকে । এছাড়াও উত্তর ও দক্ষিন ডাকোটা, মন্টানা, মিনেসোটা প্রভৃতি রাজ্যে গম উৎপাদন হয়ে থাকে।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যুক্তরাষ্ট্র ও কানাডার মধ্যবর্তী প্রেইরি অঞ্চলে ব্যাপকভাবে গমের চাষ করা হয় বলে একে পৃথিবীর রুটির ঝুড়ি বলে । 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m u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4572000" cy="3529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ফ্রান্সঃ ইহা বিশ্বের ৫ম বৃহত্তম গম উৎপাদনকারী দেশ। যা ২০১১ সালে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 3.83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কোটি মেঃ টন গম উৎপাদন করে। এদেশের প্যারিস অববাহিকা ও ভূমধ্যসাগরীয় অঞ্চলে গম উৎপাদন হয়ে থাকে । 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m franc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14600"/>
            <a:ext cx="4128017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কানাডাঃ ইহা বিশ্বের ৬ষ্ঠ বৃহত্তম গম উৎপাদনকারী দেশ। যা ২০১১ সালে ২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.68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কোটি মেঃ টন গম উৎপাদন হয়ে থাকে। প্রেইরি তৃণভূমি, আলবার্টা, ম্যানিটোবা, সাসকাচুয়ান প্রভৃতি অঞ্চলে গম উৎপাদন হয়ে থাকে।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m can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6391915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জার্মানিঃ ইহা বিশ্বের ৭ম বৃহত্তম গম উৎপাদনকারী দেশ। যা ২০১১ সালে ২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.51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 কোটি মেঃ টন গম উৎপাদন করে। এদেশের রাইন নদীর অববাহিকা, উত্তরের এলব  ও  ওয়েজার নদীর অববাহিকায় গম উৎপাদন হয়ে থাকে।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m jarm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14600"/>
            <a:ext cx="3264384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পাকিস্থানঃ ইহা বিশ্বের ৮ম বৃহত্তম গম উতপাদনকারী দেশ। যা ২০১১ সালে ২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.40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 কোটি মেঃ টন গম উৎপাদন করে থাকে। এদেশের সিন্ধু অববাহিকা, পাঞ্জাব ও বেলুচিস্থানে গম উৎপাদন হয়ে থাকে।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m 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90800"/>
            <a:ext cx="399735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অষ্ট্রেলিয়াঃ ইহা বিশ্বের ৯ম বৃহত্তম গম উৎপাদনকারী দেশ। যা ২০১১ সালে ২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.16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 কোটি মেঃ টন গম উৎপাদন করে থাকে। এদেশের নিউসাউথ ও ওয়েলস, কুইন্সল্যান্ড, ভিক্টোরিয়া  মারে ডার্লিং নদীর অববাহিকা প্রভৃতি অঞ্চলে গম উৎপাদন হয়ে থাকে। 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om a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4762500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তুরস্কঃ ইহা বিশ্বের ১০ম বৃহত্তম গম উৎপাদনকারী দেশ। যা ২০১১ সালে ২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.06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কোটি মেঃ টন গম উৎপাদন করে থাকে। এদেশের কৃষ্ণ সাগর ও ভূমধ্যসাগরের তীরবর্তী অঞ্চলে গম উৎপাদন হয়ে থাকে।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m turusko.jpg"/>
          <p:cNvPicPr>
            <a:picLocks noChangeAspect="1"/>
          </p:cNvPicPr>
          <p:nvPr/>
        </p:nvPicPr>
        <p:blipFill>
          <a:blip r:embed="rId2"/>
          <a:srcRect b="5364"/>
          <a:stretch>
            <a:fillRect/>
          </a:stretch>
        </p:blipFill>
        <p:spPr>
          <a:xfrm>
            <a:off x="1600200" y="2362200"/>
            <a:ext cx="5943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গমের অর্থনৈতিক গুরুত্ব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n-BD" sz="2000" smtClean="0">
                <a:latin typeface="NikoshBAN" pitchFamily="2" charset="0"/>
                <a:cs typeface="NikoshBAN" pitchFamily="2" charset="0"/>
              </a:rPr>
              <a:t>মানুষের প্রধান খাদ্যদ্রব্যের মধ্যে গম অন্যতম। আন্তর্জাতিক বানিজ্যের ক্ষেত্রে গম সবচেয়ে গুরুত্বপূর্ণ। যুক্তরাষ্ট্র, কানাডা, যুক্তরাজ্য, অষ্ট্রেলিয়া, ফ্রান্স, ইটালি, আর্জেন্টিনা , জার্মানি প্রভৃতি দেশ গম রপ্তানিকারক দেশ। </a:t>
            </a:r>
          </a:p>
          <a:p>
            <a:pPr algn="just"/>
            <a:r>
              <a:rPr lang="bn-BD" sz="2000" smtClean="0">
                <a:latin typeface="NikoshBAN" pitchFamily="2" charset="0"/>
                <a:cs typeface="NikoshBAN" pitchFamily="2" charset="0"/>
              </a:rPr>
              <a:t>অপরদিকে ইরান, মিশর,ব্রাজিল,জাপান, চীন, ইন্দোনেশিয়া, আলজেরিয়া প্রভৃতি গম আমদানিকারক দেশ। </a:t>
            </a:r>
          </a:p>
          <a:p>
            <a:pPr algn="just"/>
            <a:r>
              <a:rPr lang="bn-BD" sz="2000" smtClean="0">
                <a:latin typeface="NikoshBAN" pitchFamily="2" charset="0"/>
                <a:cs typeface="NikoshBAN" pitchFamily="2" charset="0"/>
              </a:rPr>
              <a:t>এছাড়াও গমের খড় কাগজ উৎপাদনের জন্য কাঁচামাল হিসাবে ব্যবহার করা হয় । গমের খড়  পশু খাদ্য হিসাবে ব্যবহৃত হয়। সুতরাং এসব দৃষ্টিকোণ থেকে গমের গুরুত্ব অপরিসীম।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বিশ্বের প্রধান গম  উৎপাদনকারী দেশ কোনটি? </a:t>
            </a:r>
          </a:p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কোন অঞ্চলকে পৃথিবীর রুটির ঝুড়ি বলা হয়? </a:t>
            </a:r>
          </a:p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মানচিত্রে গমের  বিশ্বব্যাপী  উৎপাদন ও বণ্টন দেখাও। </a:t>
            </a:r>
          </a:p>
          <a:p>
            <a:r>
              <a:rPr lang="en-US" sz="1800" smtClean="0">
                <a:latin typeface="NikoshBAN" pitchFamily="2" charset="0"/>
                <a:cs typeface="NikoshBAN" pitchFamily="2" charset="0"/>
              </a:rPr>
              <a:t>চীনের গম </a:t>
            </a:r>
            <a:r>
              <a:rPr lang="bn-BD" sz="1800" smtClean="0">
                <a:latin typeface="NikoshBAN" pitchFamily="2" charset="0"/>
                <a:cs typeface="NikoshBAN" pitchFamily="2" charset="0"/>
              </a:rPr>
              <a:t> উৎপাদন ও বণ্টন বর্ণনাকর। </a:t>
            </a:r>
            <a:endParaRPr lang="en-US" sz="180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800" smtClean="0">
                <a:latin typeface="NikoshBAN" pitchFamily="2" charset="0"/>
                <a:cs typeface="NikoshBAN" pitchFamily="2" charset="0"/>
              </a:rPr>
              <a:t>যুক্তরাষ্ট্রের গম উৎপাদনকারী অঞ্চলগুলোর নাম বল। </a:t>
            </a:r>
            <a:endParaRPr lang="bn-BD" sz="18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গমের  অর্থনৈতিক গুরুত্ব বর্ণনা কর। </a:t>
            </a:r>
          </a:p>
          <a:p>
            <a:pPr>
              <a:buNone/>
            </a:pPr>
            <a:r>
              <a:rPr lang="bn-BD" sz="180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953000"/>
            <a:ext cx="81534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3886200"/>
            <a:ext cx="3733800" cy="2590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গনি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প্রভাষক- ভূগোল বিভাগ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7800" y="3886200"/>
            <a:ext cx="3429000" cy="2590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দ্বাদশ </a:t>
            </a:r>
          </a:p>
          <a:p>
            <a:pPr algn="ctr"/>
            <a:r>
              <a:rPr lang="bn-BD" sz="2800" smtClean="0">
                <a:latin typeface="NikoshBAN" pitchFamily="2" charset="0"/>
                <a:cs typeface="NikoshBAN" pitchFamily="2" charset="0"/>
              </a:rPr>
              <a:t>অধ্যায়ঃচতুর্থ </a:t>
            </a:r>
            <a:endParaRPr lang="en-US" sz="280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বিষয়ঃ ভূগোল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"/>
            <a:ext cx="2057400" cy="2144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চীন দলঃ কোন অঞ্চলকে পৃথিবীর রুটির ঝুড়ি বলা হয়? </a:t>
            </a:r>
          </a:p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ভারত দলঃ</a:t>
            </a:r>
            <a:r>
              <a:rPr lang="en-US" sz="1800" smtClean="0">
                <a:latin typeface="NikoshBAN" pitchFamily="2" charset="0"/>
                <a:cs typeface="NikoshBAN" pitchFamily="2" charset="0"/>
              </a:rPr>
              <a:t>চীনের গম উৎপাদনকারী অঞ্চলগুলোর নাম লিখ।  </a:t>
            </a:r>
            <a:endParaRPr lang="bn-BD" sz="18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রুশ ফেডারেশন দলঃ </a:t>
            </a:r>
            <a:r>
              <a:rPr lang="en-US" sz="1800" smtClean="0">
                <a:latin typeface="NikoshBAN" pitchFamily="2" charset="0"/>
                <a:cs typeface="NikoshBAN" pitchFamily="2" charset="0"/>
              </a:rPr>
              <a:t>ভারতের </a:t>
            </a:r>
            <a:r>
              <a:rPr lang="bn-BD" sz="1800" smtClean="0">
                <a:latin typeface="NikoshBAN" pitchFamily="2" charset="0"/>
                <a:cs typeface="NikoshBAN" pitchFamily="2" charset="0"/>
              </a:rPr>
              <a:t>গমের উৎপাদন ও বণ্টন বর্ণনাকর।</a:t>
            </a:r>
            <a:endParaRPr lang="en-US" sz="180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800" smtClean="0">
                <a:latin typeface="NikoshBAN" pitchFamily="2" charset="0"/>
                <a:cs typeface="NikoshBAN" pitchFamily="2" charset="0"/>
              </a:rPr>
              <a:t>ফ্রান্স দলঃ কানাডার গম উৎপাদনকারী অঞ্চলগুলোর নাম লিখ।</a:t>
            </a:r>
            <a:r>
              <a:rPr lang="bn-BD" sz="180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কানাডা দলঃ পাকিস্থানের গম উৎপাদনকারী অঞ্চলগুলোর নাম লিখ। </a:t>
            </a:r>
          </a:p>
          <a:p>
            <a:r>
              <a:rPr lang="bn-BD" sz="1800" smtClean="0">
                <a:latin typeface="NikoshBAN" pitchFamily="2" charset="0"/>
                <a:cs typeface="NikoshBAN" pitchFamily="2" charset="0"/>
              </a:rPr>
              <a:t>যুক্তরাষ্ট্র</a:t>
            </a:r>
            <a:r>
              <a:rPr lang="en-US" sz="1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smtClean="0">
                <a:latin typeface="NikoshBAN" pitchFamily="2" charset="0"/>
                <a:cs typeface="NikoshBAN" pitchFamily="2" charset="0"/>
              </a:rPr>
              <a:t>দলঃ গম রপ্তানীকারক দেশগুলোর নাম লিখ। </a:t>
            </a:r>
          </a:p>
          <a:p>
            <a:pPr>
              <a:buNone/>
            </a:pPr>
            <a:r>
              <a:rPr lang="bn-BD" sz="180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953000"/>
            <a:ext cx="81534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ouse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905000"/>
            <a:ext cx="4504142" cy="3373759"/>
          </a:xfrm>
        </p:spPr>
      </p:pic>
      <p:sp>
        <p:nvSpPr>
          <p:cNvPr id="5" name="Right Arrow 4"/>
          <p:cNvSpPr/>
          <p:nvPr/>
        </p:nvSpPr>
        <p:spPr>
          <a:xfrm>
            <a:off x="1981200" y="5410200"/>
            <a:ext cx="5181600" cy="8382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smtClean="0">
                <a:latin typeface="NikoshBAN" pitchFamily="2" charset="0"/>
                <a:cs typeface="NikoshBAN" pitchFamily="2" charset="0"/>
              </a:rPr>
              <a:t>উন্নয়নশীল বিশ্বে আখ চাষের সমস্যা ও সমাধান দেখে আসবে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838200"/>
            <a:ext cx="59436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smtClean="0">
                <a:latin typeface="NikoshBAN" pitchFamily="2" charset="0"/>
                <a:cs typeface="NikoshBAN" pitchFamily="2" charset="0"/>
              </a:rPr>
              <a:t>ক্লাসে সহযোগীতা করার জন্য সকলকে ধন্যবাদ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857"/>
            <a:ext cx="9144000" cy="505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3470862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-801" b="6530"/>
          <a:stretch/>
        </p:blipFill>
        <p:spPr>
          <a:xfrm>
            <a:off x="4724400" y="1371600"/>
            <a:ext cx="3448681" cy="2085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599"/>
            <a:ext cx="3448681" cy="20852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8200" y="152400"/>
            <a:ext cx="7315200" cy="1055608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smtClean="0">
                <a:latin typeface="NikoshBAN" pitchFamily="2" charset="0"/>
                <a:cs typeface="NikoshBAN" pitchFamily="2" charset="0"/>
              </a:rPr>
              <a:t>নিচের ছবিগুলো দেখে আজকের আলোচনার বিষয় কী হতে পারে তা বুঝার চেষ্টা কর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3" descr="gom5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038600"/>
            <a:ext cx="3429000" cy="2260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5874843-wheat-harvest-in-amritsar-city_11837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88224"/>
            <a:ext cx="3733799" cy="2317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tock-photo-combine-harvesting-wheat-99435587.jpg"/>
          <p:cNvPicPr>
            <a:picLocks noChangeAspect="1"/>
          </p:cNvPicPr>
          <p:nvPr/>
        </p:nvPicPr>
        <p:blipFill>
          <a:blip r:embed="rId3"/>
          <a:srcRect r="520" b="5722"/>
          <a:stretch>
            <a:fillRect/>
          </a:stretch>
        </p:blipFill>
        <p:spPr>
          <a:xfrm>
            <a:off x="4876801" y="1905000"/>
            <a:ext cx="348949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8153400" cy="1191816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smtClean="0">
                <a:latin typeface="NikoshBAN" pitchFamily="2" charset="0"/>
                <a:cs typeface="NikoshBAN" pitchFamily="2" charset="0"/>
              </a:rPr>
              <a:t>নিচের ছবিগুলো দেখে আজকের আলোচনার বিষয় কী হতে পারে তা বুঝার চেষ্টা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heat_342217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495800"/>
            <a:ext cx="3505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Content Placeholder 5" descr="gom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28800"/>
            <a:ext cx="364331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go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95600"/>
            <a:ext cx="3462021" cy="2163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76400" y="685800"/>
            <a:ext cx="5943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NikoshBAN" pitchFamily="2" charset="0"/>
                <a:cs typeface="NikoshBAN" pitchFamily="2" charset="0"/>
              </a:rPr>
              <a:t>আজকের আলোচনার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 বিষয়ঃ 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 বিশ্বব্যাপী গমের </a:t>
            </a:r>
            <a:endParaRPr lang="bn-BD" sz="240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smtClean="0">
                <a:latin typeface="NikoshBAN" pitchFamily="2" charset="0"/>
                <a:cs typeface="NikoshBAN" pitchFamily="2" charset="0"/>
              </a:rPr>
              <a:t>উৎপাদন ও বণ্টন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ock-photo-combine-harvesting-wheat-99435587.jpg"/>
          <p:cNvPicPr>
            <a:picLocks noChangeAspect="1"/>
          </p:cNvPicPr>
          <p:nvPr/>
        </p:nvPicPr>
        <p:blipFill>
          <a:blip r:embed="rId3"/>
          <a:srcRect r="520" b="5722"/>
          <a:stretch>
            <a:fillRect/>
          </a:stretch>
        </p:blipFill>
        <p:spPr>
          <a:xfrm>
            <a:off x="4800600" y="2878020"/>
            <a:ext cx="3276600" cy="2151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আজকের আলোচনা শেষে  শিক্ষার্থীরা যা যা বলতে পারবে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1) 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বিশ্বের প্রধান গম  উৎপাদনকারী দেশ কোনটি তা বলতে পারবে 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2) 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কোন অঞ্চলকে পৃথিবীর রুটির ঝুড়ি বলা হয়  তা বলতে পারবে 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3) 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মানচিত্রে গমের  বিশ্বব্যাপী  উৎপাদন ও বণ্টন দেখাতে পারবে 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4) 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বিশ্বব্যাপী  উৎপাদন ও বণ্টন বর্ণনা করতে পারবে 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5) 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গমের  অর্থনৈতিক গুরুত্ব বর্ণনা করতে পারবে </a:t>
            </a:r>
          </a:p>
          <a:p>
            <a:pPr>
              <a:buNone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953000"/>
            <a:ext cx="81534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mtClean="0">
                <a:latin typeface="NikoshBAN" pitchFamily="2" charset="0"/>
                <a:cs typeface="NikoshBAN" pitchFamily="2" charset="0"/>
              </a:rPr>
              <a:t>এগুলো নিয়ে একটু বিস্তারিত আলোচনা করা যাক -------------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বিশ্বব্যাপী গমের উৎপাদন ও বণ্টন – ২০১১</a:t>
            </a:r>
            <a:br>
              <a:rPr lang="bn-BD" sz="3200" smtClean="0">
                <a:latin typeface="NikoshBAN" pitchFamily="2" charset="0"/>
                <a:cs typeface="NikoshBAN" pitchFamily="2" charset="0"/>
              </a:rPr>
            </a:br>
            <a:r>
              <a:rPr lang="bn-BD" sz="3200" smtClean="0">
                <a:latin typeface="NikoshBAN" pitchFamily="2" charset="0"/>
                <a:cs typeface="NikoshBAN" pitchFamily="2" charset="0"/>
              </a:rPr>
              <a:t>(কোটি মেঃ টন হিসাবে )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229600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28956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চীন</a:t>
                      </a:r>
                      <a:r>
                        <a:rPr lang="bn-BD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১১ </a:t>
                      </a:r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.51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ভারত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.06</a:t>
                      </a:r>
                      <a:r>
                        <a:rPr lang="bn-BD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রুশ</a:t>
                      </a:r>
                      <a:r>
                        <a:rPr lang="bn-BD" baseline="0" smtClean="0">
                          <a:latin typeface="NikoshBAN" pitchFamily="2" charset="0"/>
                          <a:cs typeface="NikoshBAN" pitchFamily="2" charset="0"/>
                        </a:rPr>
                        <a:t> ফেডারেশন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.17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যুক্তরাষ্ট্র</a:t>
                      </a:r>
                      <a:r>
                        <a:rPr lang="bn-BD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6.03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ফ্রান্স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.83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কানাডা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.86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জার্মানি</a:t>
                      </a:r>
                      <a:r>
                        <a:rPr lang="bn-BD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2.51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পাকিস্থান</a:t>
                      </a:r>
                      <a:r>
                        <a:rPr lang="bn-BD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2.40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অষ্ট্রেলিয়া</a:t>
                      </a:r>
                      <a:r>
                        <a:rPr lang="bn-BD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2.16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তুরস্ক 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2.06</a:t>
                      </a:r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5334000"/>
            <a:ext cx="5562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mtClean="0"/>
              <a:t>উৎসঃ </a:t>
            </a:r>
            <a:r>
              <a:rPr lang="en-US" smtClean="0"/>
              <a:t>FAO,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২০১১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নিম্নে এদের বিস্তারিত বর্ণনা প্রদান করা হলোঃ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চীনঃ ইহা বিশ্বের সর্ববৃহত্তম গম উৎপাদনকারী দেশ। যা ২০১১ সালে ১১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.51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 কোটি মেঃ টন গম উৎপাদন করে । এদেশে প্রায় ৯০% গমই শীতকালে এবং ১০% গম বসন্তকালে উৎপন্ন হয়ে থাকে । এদেশের হোয়াংহো নদীর অববাহিকা, ইয়াংসিকিয়াং নদীর অববাহিকা, ও মাঞ্চুরিয়া অঞ্চলে অধিকাংশ গম উৎপাদন হয়ে থাকে। 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m chi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1"/>
            <a:ext cx="5216737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2000" smtClean="0">
                <a:latin typeface="NikoshBAN" pitchFamily="2" charset="0"/>
                <a:cs typeface="NikoshBAN" pitchFamily="2" charset="0"/>
              </a:rPr>
              <a:t>ভারতঃ ইহা বিশ্বের ২য় বৃহত্তম গম উৎপাদনকারী দেশ। যা ২০১১ সালে ৮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০৬ কোটি মেঃ টন গম উৎপাদন করে। ভারতের উত্তর প্রদেশ, মধ্যপ্রদেশ,পাঞ্জাব,হরিয়ানা, হিমাচল প্রদেশ ও রাজস্থান প্রভৃতি অঞ্চলে গম উৎপাদন হয়ে থাকে। </a:t>
            </a:r>
            <a:endParaRPr lang="en-US" sz="2000"/>
          </a:p>
        </p:txBody>
      </p:sp>
      <p:pic>
        <p:nvPicPr>
          <p:cNvPr id="4" name="Picture 3" descr="go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4114800" cy="391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814</Words>
  <Application>Microsoft Office PowerPoint</Application>
  <PresentationFormat>On-screen Show (4:3)</PresentationFormat>
  <Paragraphs>90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Office Theme</vt:lpstr>
      <vt:lpstr>স্বাগতম  সকল শিক্ষার্থীবৃন্দ </vt:lpstr>
      <vt:lpstr>PowerPoint Presentation</vt:lpstr>
      <vt:lpstr>PowerPoint Presentation</vt:lpstr>
      <vt:lpstr>PowerPoint Presentation</vt:lpstr>
      <vt:lpstr>PowerPoint Presentation</vt:lpstr>
      <vt:lpstr>আজকের আলোচনা শেষে  শিক্ষার্থীরা যা যা বলতে পারবে </vt:lpstr>
      <vt:lpstr>বিশ্বব্যাপী গমের উৎপাদন ও বণ্টন – ২০১১ (কোটি মেঃ টন হিসাবে ) </vt:lpstr>
      <vt:lpstr>নিম্নে এদের বিস্তারিত বর্ণনা প্রদান করা হলোঃ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গমের অর্থনৈতিক গুরুত্ব </vt:lpstr>
      <vt:lpstr>মূল্যায়ন </vt:lpstr>
      <vt:lpstr>দলীয়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বিশ্বব্যাপী গমের উৎপাদন ও বণ্টন – ২০১১ কোটি মেঃ ট</dc:title>
  <dc:creator>5000 Series</dc:creator>
  <cp:lastModifiedBy>asus</cp:lastModifiedBy>
  <cp:revision>126</cp:revision>
  <dcterms:created xsi:type="dcterms:W3CDTF">2016-03-13T12:33:19Z</dcterms:created>
  <dcterms:modified xsi:type="dcterms:W3CDTF">2019-02-13T07:41:10Z</dcterms:modified>
</cp:coreProperties>
</file>